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423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48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9536" y="7296912"/>
            <a:ext cx="1292047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859536" y="685800"/>
            <a:ext cx="12920472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Predict Future Sales : A Time Series Analysis</a:t>
            </a:r>
            <a:endParaRPr lang="en-US" sz="6410" dirty="0"/>
          </a:p>
        </p:txBody>
      </p:sp>
      <p:sp>
        <p:nvSpPr>
          <p:cNvPr id="5" name="Text 2"/>
          <p:cNvSpPr/>
          <p:nvPr/>
        </p:nvSpPr>
        <p:spPr>
          <a:xfrm>
            <a:off x="859536" y="6729984"/>
            <a:ext cx="129204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Sanjna_2210080049</a:t>
            </a:r>
            <a:endParaRPr lang="en-US" sz="1480" dirty="0"/>
          </a:p>
        </p:txBody>
      </p:sp>
      <p:sp>
        <p:nvSpPr>
          <p:cNvPr id="6" name="Text 3"/>
          <p:cNvSpPr/>
          <p:nvPr/>
        </p:nvSpPr>
        <p:spPr>
          <a:xfrm>
            <a:off x="859536" y="4379976"/>
            <a:ext cx="1292047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59536" y="5596128"/>
            <a:ext cx="129204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Akshitha_221008003</a:t>
            </a:r>
            <a:endParaRPr lang="en-US" sz="1480" dirty="0"/>
          </a:p>
        </p:txBody>
      </p:sp>
      <p:sp>
        <p:nvSpPr>
          <p:cNvPr id="8" name="Text 5"/>
          <p:cNvSpPr/>
          <p:nvPr/>
        </p:nvSpPr>
        <p:spPr>
          <a:xfrm>
            <a:off x="859536" y="2980944"/>
            <a:ext cx="1292047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 today's fast-paced business world, predicting future sales is vital. This presentation covers time series analysis, a key statistical tool for forecasting sales trends from historical data, including its importance, components, methods, and forecasting challenges.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59536" y="6163056"/>
            <a:ext cx="129204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Bhuvanika_2210080031</a:t>
            </a:r>
            <a:endParaRPr lang="en-US" sz="1480" dirty="0"/>
          </a:p>
        </p:txBody>
      </p:sp>
      <p:sp>
        <p:nvSpPr>
          <p:cNvPr id="10" name="Text 7"/>
          <p:cNvSpPr/>
          <p:nvPr/>
        </p:nvSpPr>
        <p:spPr>
          <a:xfrm>
            <a:off x="859536" y="5029200"/>
            <a:ext cx="129204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Leena_2210080002</a:t>
            </a:r>
            <a:endParaRPr lang="en-US" sz="148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920" y="3867912"/>
            <a:ext cx="4123944" cy="15087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" y="3867912"/>
            <a:ext cx="4123944" cy="15087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867912"/>
            <a:ext cx="4123944" cy="150876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84664" y="3986784"/>
            <a:ext cx="364845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Final Thoughts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106424" y="3986784"/>
            <a:ext cx="364845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Key Takeaways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884664" y="4498848"/>
            <a:ext cx="364845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Continuous improvement is vital in forecasting.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95544" y="3986784"/>
            <a:ext cx="364845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Future Directions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59536" y="2852928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5495544" y="4498848"/>
            <a:ext cx="364845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Embrace advanced analytics for better predictions.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4498848"/>
            <a:ext cx="364845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Sales forecasting is essential for business success.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" y="3931920"/>
            <a:ext cx="539496" cy="539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648" y="3931920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472" y="3931920"/>
            <a:ext cx="539496" cy="5394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60704" y="405079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367528" y="405079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74352" y="405079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700784" y="3931920"/>
            <a:ext cx="34564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Definition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10314432" y="4443984"/>
            <a:ext cx="345643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To identify patterns and make predictions based on historical data.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6007608" y="4443984"/>
            <a:ext cx="345643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Used in various fields like finance, economics, and environmental science.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007608" y="3931920"/>
            <a:ext cx="34564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Applications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859536" y="2651760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Introduction to Time Series Analysis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1700784" y="4443984"/>
            <a:ext cx="345643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Time series analysis involves statistical techniques to analyze time-ordered data.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0314432" y="3931920"/>
            <a:ext cx="34564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Goal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49477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704" y="4535424"/>
            <a:ext cx="228600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4535424"/>
            <a:ext cx="667512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7224" y="4535424"/>
            <a:ext cx="594360" cy="594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6496" y="4535424"/>
            <a:ext cx="594360" cy="59436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197096" y="5925312"/>
            <a:ext cx="293522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Helps businesses budget and allocate funds effectively.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10826496" y="5413248"/>
            <a:ext cx="293522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Performance evaluation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859536" y="3520440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Importance of Sales Forecasting</a:t>
            </a:r>
            <a:endParaRPr lang="en-US" sz="4640" dirty="0"/>
          </a:p>
        </p:txBody>
      </p:sp>
      <p:sp>
        <p:nvSpPr>
          <p:cNvPr id="11" name="Text 3"/>
          <p:cNvSpPr/>
          <p:nvPr/>
        </p:nvSpPr>
        <p:spPr>
          <a:xfrm>
            <a:off x="7507224" y="5925312"/>
            <a:ext cx="2935224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Anticipates market fluctuations and prepares for potential downturns.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7507224" y="5413248"/>
            <a:ext cx="2935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Risk management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10826496" y="6291072"/>
            <a:ext cx="2935224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Assesses the effectiveness of marketing strategies and sales initiatives.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4197096" y="5413248"/>
            <a:ext cx="2935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Financial planning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877824" y="6291072"/>
            <a:ext cx="293522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Accurate forecasts guide inventory management and resource allocation.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77824" y="5413248"/>
            <a:ext cx="293522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Informed decision-making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" y="3154680"/>
            <a:ext cx="539496" cy="539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488" y="3154680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" y="4718304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488" y="4718304"/>
            <a:ext cx="539496" cy="5394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60704" y="327355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7516368" y="327355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60704" y="482803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7516368" y="482803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156448" y="3154680"/>
            <a:ext cx="560527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Exponential Smoothing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700784" y="3154680"/>
            <a:ext cx="560527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Moving Averages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859536" y="1874520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Methods of Time Series Analysis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700784" y="3666744"/>
            <a:ext cx="5605272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Smoothens data to identify trends by averaging data points over a specific period.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700784" y="4718304"/>
            <a:ext cx="560527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ARIMA Models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1700784" y="5221224"/>
            <a:ext cx="560527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Combines autoregressive and moving average components to model time series data effectively.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8156448" y="5221224"/>
            <a:ext cx="5605272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Separates seasonal effects from the trend and irregular components for clearer analysis.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8156448" y="4718304"/>
            <a:ext cx="560527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Seasonal Decomposition</a:t>
            </a:r>
            <a:endParaRPr lang="en-US" sz="2320" dirty="0"/>
          </a:p>
        </p:txBody>
      </p:sp>
      <p:sp>
        <p:nvSpPr>
          <p:cNvPr id="19" name="Text 12"/>
          <p:cNvSpPr/>
          <p:nvPr/>
        </p:nvSpPr>
        <p:spPr>
          <a:xfrm>
            <a:off x="8156448" y="3666744"/>
            <a:ext cx="5605272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Applies decreasing weights to older observations, emphasizing recent data.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920" y="36576"/>
            <a:ext cx="4956048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88" y="4187952"/>
            <a:ext cx="36576" cy="8321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5020056"/>
            <a:ext cx="7973568" cy="365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032" y="4992624"/>
            <a:ext cx="36576" cy="8321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776" y="4187952"/>
            <a:ext cx="36576" cy="83210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4745736"/>
            <a:ext cx="539496" cy="53949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1144" y="4727448"/>
            <a:ext cx="539496" cy="53949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744" y="4745736"/>
            <a:ext cx="539496" cy="539496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812280" y="4864608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1"/>
          <p:cNvSpPr/>
          <p:nvPr/>
        </p:nvSpPr>
        <p:spPr>
          <a:xfrm>
            <a:off x="4764024" y="4846320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2"/>
          <p:cNvSpPr/>
          <p:nvPr/>
        </p:nvSpPr>
        <p:spPr>
          <a:xfrm>
            <a:off x="2715768" y="4864608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3"/>
          <p:cNvSpPr/>
          <p:nvPr/>
        </p:nvSpPr>
        <p:spPr>
          <a:xfrm>
            <a:off x="1097280" y="3172968"/>
            <a:ext cx="34015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The long-term movement in the data.</a:t>
            </a:r>
            <a:endParaRPr lang="en-US" sz="1850" dirty="0"/>
          </a:p>
        </p:txBody>
      </p:sp>
      <p:sp>
        <p:nvSpPr>
          <p:cNvPr id="15" name="Text 4"/>
          <p:cNvSpPr/>
          <p:nvPr/>
        </p:nvSpPr>
        <p:spPr>
          <a:xfrm>
            <a:off x="5193792" y="2660904"/>
            <a:ext cx="34015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Cyclic Patterns</a:t>
            </a:r>
            <a:endParaRPr lang="en-US" sz="2320" dirty="0"/>
          </a:p>
        </p:txBody>
      </p:sp>
      <p:sp>
        <p:nvSpPr>
          <p:cNvPr id="16" name="Text 5"/>
          <p:cNvSpPr/>
          <p:nvPr/>
        </p:nvSpPr>
        <p:spPr>
          <a:xfrm>
            <a:off x="859536" y="923544"/>
            <a:ext cx="797356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Components of Time Series Data</a:t>
            </a:r>
            <a:endParaRPr lang="en-US" sz="4640" dirty="0"/>
          </a:p>
        </p:txBody>
      </p:sp>
      <p:sp>
        <p:nvSpPr>
          <p:cNvPr id="17" name="Text 6"/>
          <p:cNvSpPr/>
          <p:nvPr/>
        </p:nvSpPr>
        <p:spPr>
          <a:xfrm>
            <a:off x="1097280" y="2660904"/>
            <a:ext cx="34015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Trend</a:t>
            </a:r>
            <a:endParaRPr lang="en-US" sz="2320" dirty="0"/>
          </a:p>
        </p:txBody>
      </p:sp>
      <p:sp>
        <p:nvSpPr>
          <p:cNvPr id="18" name="Text 7"/>
          <p:cNvSpPr/>
          <p:nvPr/>
        </p:nvSpPr>
        <p:spPr>
          <a:xfrm>
            <a:off x="3145536" y="6053328"/>
            <a:ext cx="34015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Seasonality</a:t>
            </a:r>
            <a:endParaRPr lang="en-US" sz="2320" dirty="0"/>
          </a:p>
        </p:txBody>
      </p:sp>
      <p:sp>
        <p:nvSpPr>
          <p:cNvPr id="19" name="Text 8"/>
          <p:cNvSpPr/>
          <p:nvPr/>
        </p:nvSpPr>
        <p:spPr>
          <a:xfrm>
            <a:off x="5193792" y="3172968"/>
            <a:ext cx="34015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Long-term fluctuations that are not seasonal.</a:t>
            </a:r>
            <a:endParaRPr lang="en-US" sz="1850" dirty="0"/>
          </a:p>
        </p:txBody>
      </p:sp>
      <p:sp>
        <p:nvSpPr>
          <p:cNvPr id="20" name="Text 9"/>
          <p:cNvSpPr/>
          <p:nvPr/>
        </p:nvSpPr>
        <p:spPr>
          <a:xfrm>
            <a:off x="3145536" y="6565392"/>
            <a:ext cx="34015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Regular patterns or cycles in the data.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" y="3246120"/>
            <a:ext cx="813816" cy="8138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3246120"/>
            <a:ext cx="813816" cy="8138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9488" y="3246120"/>
            <a:ext cx="1014984" cy="8138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77824" y="4864608"/>
            <a:ext cx="404164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Gather data over a significant period to identify trends and patterns.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720072" y="4864608"/>
            <a:ext cx="404164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Analyze customer behavior and preferences to enhance forecasting accuracy.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303520" y="4352544"/>
            <a:ext cx="40416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External Factors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59536" y="2231136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Data Collection for Sales Forecasting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5303520" y="4864608"/>
            <a:ext cx="404164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Consider economic indicators, market conditions, and competitor actions.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720072" y="4352544"/>
            <a:ext cx="40416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Customer Insights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877824" y="4352544"/>
            <a:ext cx="40416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Historical Sales Data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20" y="3355848"/>
            <a:ext cx="448056" cy="5943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355848"/>
            <a:ext cx="521208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72" y="3355848"/>
            <a:ext cx="521208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944" y="3355848"/>
            <a:ext cx="740664" cy="5943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59536" y="2340864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Time Series Analysis Implementation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7507224" y="4242816"/>
            <a:ext cx="293522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Parameter Estimation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826496" y="4754880"/>
            <a:ext cx="293522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Evaluate the model with a separate dataset for predictive power.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4197096" y="4754880"/>
            <a:ext cx="293522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Select a suitable time series model based on data.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7507224" y="5120640"/>
            <a:ext cx="2935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Estimate parameters using historical data.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10826496" y="4242816"/>
            <a:ext cx="2935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Validation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877824" y="4242816"/>
            <a:ext cx="2935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Data Preparation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877824" y="4754880"/>
            <a:ext cx="2935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Clean and preprocess data for accuracy.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4197096" y="4242816"/>
            <a:ext cx="2935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Model Selection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648" y="3931920"/>
            <a:ext cx="539496" cy="539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" y="3931920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472" y="3931920"/>
            <a:ext cx="539496" cy="5394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367528" y="405079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060704" y="405079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74352" y="405079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0314432" y="3931920"/>
            <a:ext cx="34564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Model complexity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6007608" y="3931920"/>
            <a:ext cx="34564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External influences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1700784" y="3931920"/>
            <a:ext cx="34564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Data quality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10314432" y="4443984"/>
            <a:ext cx="345643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Selecting the right model requires expertise and understanding of the data.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007608" y="4443984"/>
            <a:ext cx="345643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Unpredictable market changes can affect sales patterns.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700784" y="4443984"/>
            <a:ext cx="345643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Inaccurate or incomplete data can lead to unreliable forecasts.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859536" y="2651760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Challenges in Sales Forecasting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216" y="4005072"/>
            <a:ext cx="36576" cy="8321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056" y="4809744"/>
            <a:ext cx="36576" cy="8321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896" y="4005072"/>
            <a:ext cx="36576" cy="8321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6" y="4837176"/>
            <a:ext cx="12920472" cy="365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328" y="4572000"/>
            <a:ext cx="539496" cy="5394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024" y="4544568"/>
            <a:ext cx="539496" cy="53949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1864" y="4572000"/>
            <a:ext cx="539496" cy="53949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3950208" y="469087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1"/>
          <p:cNvSpPr/>
          <p:nvPr/>
        </p:nvSpPr>
        <p:spPr>
          <a:xfrm>
            <a:off x="7242048" y="4663440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10524744" y="469087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3"/>
          <p:cNvSpPr/>
          <p:nvPr/>
        </p:nvSpPr>
        <p:spPr>
          <a:xfrm>
            <a:off x="1097280" y="2990088"/>
            <a:ext cx="58704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Tools like R and Python for data analysis.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1097280" y="2487168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Statistical Software</a:t>
            </a:r>
            <a:endParaRPr lang="en-US" sz="2320" dirty="0"/>
          </a:p>
        </p:txBody>
      </p:sp>
      <p:sp>
        <p:nvSpPr>
          <p:cNvPr id="15" name="Text 5"/>
          <p:cNvSpPr/>
          <p:nvPr/>
        </p:nvSpPr>
        <p:spPr>
          <a:xfrm>
            <a:off x="4389120" y="5870448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Visualization Tools</a:t>
            </a:r>
            <a:endParaRPr lang="en-US" sz="2320" dirty="0"/>
          </a:p>
        </p:txBody>
      </p:sp>
      <p:sp>
        <p:nvSpPr>
          <p:cNvPr id="16" name="Text 6"/>
          <p:cNvSpPr/>
          <p:nvPr/>
        </p:nvSpPr>
        <p:spPr>
          <a:xfrm>
            <a:off x="4389120" y="6382512"/>
            <a:ext cx="58704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Software like Tableau for visualizing trends.</a:t>
            </a:r>
            <a:endParaRPr lang="en-US" sz="1850" dirty="0"/>
          </a:p>
        </p:txBody>
      </p:sp>
      <p:sp>
        <p:nvSpPr>
          <p:cNvPr id="17" name="Text 7"/>
          <p:cNvSpPr/>
          <p:nvPr/>
        </p:nvSpPr>
        <p:spPr>
          <a:xfrm>
            <a:off x="7671816" y="2990088"/>
            <a:ext cx="587044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Libraries such as TensorFlow for predictive modeling.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7671816" y="2487168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Machine Learning Libraries</a:t>
            </a:r>
            <a:endParaRPr lang="en-US" sz="2320" dirty="0"/>
          </a:p>
        </p:txBody>
      </p:sp>
      <p:sp>
        <p:nvSpPr>
          <p:cNvPr id="19" name="Text 9"/>
          <p:cNvSpPr/>
          <p:nvPr/>
        </p:nvSpPr>
        <p:spPr>
          <a:xfrm>
            <a:off x="859536" y="1481328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Tools for Time Series Analysis</a:t>
            </a:r>
            <a:endParaRPr lang="en-US" sz="46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思源宋体-思源宋体-Bold</vt:lpstr>
      <vt:lpstr>思源宋体-思源宋体-Regular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Neelu ..</cp:lastModifiedBy>
  <cp:revision>2</cp:revision>
  <dcterms:created xsi:type="dcterms:W3CDTF">2025-03-19T13:18:36Z</dcterms:created>
  <dcterms:modified xsi:type="dcterms:W3CDTF">2025-03-19T13:19:42Z</dcterms:modified>
</cp:coreProperties>
</file>